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950" r:id="rId2"/>
    <p:sldId id="1090" r:id="rId3"/>
    <p:sldId id="1059" r:id="rId4"/>
    <p:sldId id="1055" r:id="rId5"/>
    <p:sldId id="518" r:id="rId6"/>
    <p:sldId id="520" r:id="rId7"/>
    <p:sldId id="521" r:id="rId8"/>
    <p:sldId id="522" r:id="rId9"/>
    <p:sldId id="670" r:id="rId10"/>
    <p:sldId id="671" r:id="rId11"/>
    <p:sldId id="672" r:id="rId12"/>
    <p:sldId id="673" r:id="rId13"/>
    <p:sldId id="674" r:id="rId14"/>
    <p:sldId id="512" r:id="rId15"/>
    <p:sldId id="513" r:id="rId16"/>
    <p:sldId id="514" r:id="rId17"/>
    <p:sldId id="511" r:id="rId18"/>
    <p:sldId id="676" r:id="rId19"/>
    <p:sldId id="677" r:id="rId20"/>
    <p:sldId id="678" r:id="rId21"/>
    <p:sldId id="1208" r:id="rId22"/>
    <p:sldId id="1209" r:id="rId23"/>
    <p:sldId id="1210" r:id="rId24"/>
    <p:sldId id="1211" r:id="rId25"/>
    <p:sldId id="1212" r:id="rId26"/>
    <p:sldId id="1109" r:id="rId27"/>
    <p:sldId id="1133" r:id="rId28"/>
    <p:sldId id="1134" r:id="rId29"/>
    <p:sldId id="1135" r:id="rId30"/>
    <p:sldId id="1136" r:id="rId31"/>
    <p:sldId id="1137" r:id="rId32"/>
    <p:sldId id="1184" r:id="rId33"/>
    <p:sldId id="954" r:id="rId34"/>
    <p:sldId id="1010" r:id="rId35"/>
    <p:sldId id="1213" r:id="rId36"/>
    <p:sldId id="1171" r:id="rId37"/>
    <p:sldId id="1151" r:id="rId38"/>
    <p:sldId id="1130" r:id="rId39"/>
    <p:sldId id="1084" r:id="rId40"/>
    <p:sldId id="1122" r:id="rId41"/>
    <p:sldId id="94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518"/>
            <p14:sldId id="520"/>
            <p14:sldId id="521"/>
            <p14:sldId id="522"/>
            <p14:sldId id="670"/>
            <p14:sldId id="671"/>
            <p14:sldId id="672"/>
            <p14:sldId id="673"/>
            <p14:sldId id="674"/>
            <p14:sldId id="512"/>
            <p14:sldId id="513"/>
            <p14:sldId id="514"/>
            <p14:sldId id="511"/>
            <p14:sldId id="676"/>
            <p14:sldId id="677"/>
            <p14:sldId id="678"/>
            <p14:sldId id="1208"/>
            <p14:sldId id="1209"/>
            <p14:sldId id="1210"/>
            <p14:sldId id="1211"/>
            <p14:sldId id="1212"/>
            <p14:sldId id="1109"/>
            <p14:sldId id="1133"/>
            <p14:sldId id="1134"/>
            <p14:sldId id="1135"/>
            <p14:sldId id="1136"/>
            <p14:sldId id="1137"/>
            <p14:sldId id="1184"/>
            <p14:sldId id="954"/>
            <p14:sldId id="1010"/>
            <p14:sldId id="1213"/>
            <p14:sldId id="1171"/>
            <p14:sldId id="1151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666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939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502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502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31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8403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903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837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28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 breaks the power of sin and darkness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Whose love is mighty and so much stronger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2702671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Who shakes the whole earth with holy thunder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And leaves us breathless in awe and wonder</a:t>
            </a:r>
          </a:p>
          <a:p>
            <a:pPr>
              <a:spcBef>
                <a:spcPts val="600"/>
              </a:spcBef>
            </a:pPr>
            <a:r>
              <a:rPr lang="en-GB" sz="54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36288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528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117235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2" y="692696"/>
            <a:ext cx="8856984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5000" dirty="0">
                <a:solidFill>
                  <a:schemeClr val="bg1"/>
                </a:solidFill>
              </a:rPr>
              <a:t>Who brings our chaos back into order</a:t>
            </a:r>
          </a:p>
          <a:p>
            <a:pPr>
              <a:spcBef>
                <a:spcPts val="0"/>
              </a:spcBef>
            </a:pPr>
            <a:r>
              <a:rPr lang="en-GB" sz="5000" dirty="0">
                <a:solidFill>
                  <a:schemeClr val="bg1"/>
                </a:solidFill>
              </a:rPr>
              <a:t>Who makes the orphan a son and daughter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of Glory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981371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Who rules the nations with truth and justice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Shines like the sun in all of its brilliance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The King of Glory the King above all kings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390635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amazing grace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This is unfailing love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take my place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You would bear my cross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You laid down Your life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That I would be set free</a:t>
            </a:r>
          </a:p>
          <a:p>
            <a:pPr>
              <a:spcBef>
                <a:spcPts val="0"/>
              </a:spcBef>
            </a:pPr>
            <a:r>
              <a:rPr lang="en-GB" sz="4400" dirty="0">
                <a:solidFill>
                  <a:schemeClr val="bg1"/>
                </a:solidFill>
              </a:rPr>
              <a:t>Oh Jesus I sing for all that You've done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704135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is the King </a:t>
            </a:r>
            <a:r>
              <a:rPr lang="en-GB" sz="3600" dirty="0">
                <a:solidFill>
                  <a:schemeClr val="bg1"/>
                </a:solidFill>
              </a:rPr>
              <a:t>who</a:t>
            </a:r>
            <a:r>
              <a:rPr lang="en-GB" sz="3700" dirty="0">
                <a:solidFill>
                  <a:schemeClr val="bg1"/>
                </a:solidFill>
              </a:rPr>
              <a:t> conquered the grave</a:t>
            </a:r>
          </a:p>
          <a:p>
            <a:r>
              <a:rPr lang="en-GB" sz="3700" dirty="0">
                <a:solidFill>
                  <a:schemeClr val="bg1"/>
                </a:solidFill>
              </a:rPr>
              <a:t>(REPEAT 3)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Worthy is the Lamb who was slain</a:t>
            </a:r>
          </a:p>
          <a:p>
            <a:r>
              <a:rPr lang="en-GB" sz="3700" dirty="0">
                <a:solidFill>
                  <a:schemeClr val="bg1"/>
                </a:solidFill>
              </a:rPr>
              <a:t>Worthy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r>
              <a:rPr lang="en-GB" sz="3700" dirty="0">
                <a:solidFill>
                  <a:schemeClr val="bg1"/>
                </a:solidFill>
              </a:rPr>
              <a:t> </a:t>
            </a:r>
            <a:r>
              <a:rPr lang="en-GB" sz="3700" dirty="0" err="1">
                <a:solidFill>
                  <a:schemeClr val="bg1"/>
                </a:solidFill>
              </a:rPr>
              <a:t>worthy</a:t>
            </a:r>
            <a:endParaRPr lang="en-GB" sz="37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2112520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There Is A Redeemer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11483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Melody Green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1982 Universal Music - Brentwood Benson Publishing (Admin. by Brentwood-Benson Music Publishing, Inc.)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Birdwing Music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Ears To Hear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477780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There is a Redeemer Jesus God's own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 Holy One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107664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Jesus my Redeemer name above all names</a:t>
            </a:r>
          </a:p>
          <a:p>
            <a:r>
              <a:rPr lang="en-GB" sz="3700" dirty="0">
                <a:solidFill>
                  <a:schemeClr val="bg1"/>
                </a:solidFill>
              </a:rPr>
              <a:t>Precious Lamb of God Messiah</a:t>
            </a:r>
          </a:p>
          <a:p>
            <a:r>
              <a:rPr lang="en-GB" sz="3700" dirty="0">
                <a:solidFill>
                  <a:schemeClr val="bg1"/>
                </a:solidFill>
              </a:rPr>
              <a:t>O for sinners slain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518207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700" dirty="0">
                <a:solidFill>
                  <a:schemeClr val="bg1"/>
                </a:solidFill>
              </a:rPr>
              <a:t>When I stand in glory I will see His face</a:t>
            </a:r>
          </a:p>
          <a:p>
            <a:r>
              <a:rPr lang="en-GB" sz="3700" dirty="0">
                <a:solidFill>
                  <a:schemeClr val="bg1"/>
                </a:solidFill>
              </a:rPr>
              <a:t>There I'll serve my King forever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In that holy place</a:t>
            </a:r>
            <a:br>
              <a:rPr lang="en-GB" sz="3700" dirty="0">
                <a:solidFill>
                  <a:schemeClr val="bg1"/>
                </a:solidFill>
              </a:rPr>
            </a:br>
            <a:br>
              <a:rPr lang="en-GB" sz="3700" dirty="0">
                <a:solidFill>
                  <a:schemeClr val="bg1"/>
                </a:solidFill>
              </a:rPr>
            </a:br>
            <a:r>
              <a:rPr lang="en-GB" sz="3700" dirty="0">
                <a:solidFill>
                  <a:schemeClr val="bg1"/>
                </a:solidFill>
              </a:rPr>
              <a:t>Thank You O my Father</a:t>
            </a:r>
          </a:p>
          <a:p>
            <a:r>
              <a:rPr lang="en-GB" sz="3700" dirty="0">
                <a:solidFill>
                  <a:schemeClr val="bg1"/>
                </a:solidFill>
              </a:rPr>
              <a:t>For giving us Your Son</a:t>
            </a:r>
          </a:p>
          <a:p>
            <a:r>
              <a:rPr lang="en-GB" sz="3700" dirty="0">
                <a:solidFill>
                  <a:schemeClr val="bg1"/>
                </a:solidFill>
              </a:rPr>
              <a:t>And leaving Your Spirit</a:t>
            </a:r>
          </a:p>
          <a:p>
            <a:r>
              <a:rPr lang="en-GB" sz="3700" dirty="0">
                <a:solidFill>
                  <a:schemeClr val="bg1"/>
                </a:solidFill>
              </a:rPr>
              <a:t>Till the work on earth is done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8758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02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Holy Ghost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7149437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Briana </a:t>
            </a:r>
            <a:r>
              <a:rPr lang="en-GB" sz="1200" dirty="0" err="1">
                <a:solidFill>
                  <a:schemeClr val="bg1"/>
                </a:solidFill>
              </a:rPr>
              <a:t>Babineaux</a:t>
            </a:r>
            <a:r>
              <a:rPr lang="en-GB" sz="1200" dirty="0">
                <a:solidFill>
                  <a:schemeClr val="bg1"/>
                </a:solidFill>
              </a:rPr>
              <a:t> | Dante Bowe | Jonathan Jay | Tony Brown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2020 Briana </a:t>
            </a:r>
            <a:r>
              <a:rPr lang="en-GB" sz="1200" dirty="0" err="1">
                <a:solidFill>
                  <a:schemeClr val="bg1"/>
                </a:solidFill>
              </a:rPr>
              <a:t>Babineaux</a:t>
            </a:r>
            <a:r>
              <a:rPr lang="en-GB" sz="1200" dirty="0">
                <a:solidFill>
                  <a:schemeClr val="bg1"/>
                </a:solidFill>
              </a:rPr>
              <a:t> Music; Bethel Music Publishing; Bethel Worship Publishing; Brandon Lake Music; Heritage Worship Music Publishing; Let There Be Songs; Maverick City Publishing; Maverick City Publishing Worldwide; Tony Brown Music Designee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44124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Consuming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My heart's desire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 how I need you more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 fresh outpour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With no resistance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give permission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So come now invade my heart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This life is Yours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764263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Come fill me up Holy Ghost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Shine brighter till the whole world knows 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Come set me on a holy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Burn bright until the whole finds 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Your love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448404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This is my one desire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And only this I seek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To be a living fire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Consumed completely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471864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Let Everything That Has Breath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2430979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Matt Redman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1997 Thankyou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77120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Let </a:t>
            </a: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</a:t>
            </a:r>
          </a:p>
          <a:p>
            <a:pPr>
              <a:spcBef>
                <a:spcPts val="0"/>
              </a:spcBef>
            </a:pPr>
            <a:r>
              <a:rPr lang="en-GB" sz="4000" dirty="0" err="1">
                <a:solidFill>
                  <a:schemeClr val="bg1"/>
                </a:solidFill>
              </a:rPr>
              <a:t>Ev'rything</a:t>
            </a:r>
            <a:r>
              <a:rPr lang="en-GB" sz="4000" dirty="0">
                <a:solidFill>
                  <a:schemeClr val="bg1"/>
                </a:solidFill>
              </a:rPr>
              <a:t> that has breath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the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304817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in the evening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young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when I'm old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laughing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when I'm grieving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Praise You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season of the soul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379413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If we (they) could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How much You're worth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</a:t>
            </a:r>
            <a:r>
              <a:rPr lang="en-GB" sz="4000" dirty="0" err="1">
                <a:solidFill>
                  <a:schemeClr val="bg1"/>
                </a:solidFill>
              </a:rPr>
              <a:t>pow'r</a:t>
            </a:r>
            <a:r>
              <a:rPr lang="en-GB" sz="4000" dirty="0">
                <a:solidFill>
                  <a:schemeClr val="bg1"/>
                </a:solidFill>
              </a:rPr>
              <a:t> Your might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endless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surely we would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cease to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1136942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Praise You in the heavens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the angels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Praising You forever and a day</a:t>
            </a:r>
          </a:p>
          <a:p>
            <a:pPr>
              <a:spcBef>
                <a:spcPts val="0"/>
              </a:spcBef>
            </a:pPr>
            <a:r>
              <a:rPr lang="en-GB" sz="4000" dirty="0">
                <a:solidFill>
                  <a:schemeClr val="bg1"/>
                </a:solidFill>
              </a:rPr>
              <a:t>Praise You on the earth now</a:t>
            </a:r>
          </a:p>
          <a:p>
            <a:r>
              <a:rPr lang="en-GB" sz="4000" dirty="0">
                <a:solidFill>
                  <a:schemeClr val="bg1"/>
                </a:solidFill>
              </a:rPr>
              <a:t>Joining with creation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Calling all the nations to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3735425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F60B71-9F16-1F9B-1D81-3409748F1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91311C-3326-2652-3DC3-8EB087A7C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801" y="0"/>
            <a:ext cx="49023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792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Open The Eyes of My Heart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2298355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Paul </a:t>
            </a:r>
            <a:r>
              <a:rPr lang="en-GB" sz="1200" dirty="0" err="1">
                <a:solidFill>
                  <a:schemeClr val="bg1"/>
                </a:solidFill>
              </a:rPr>
              <a:t>Baloche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1997 Integrity's Hosanna!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256" y="692696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Open the eyes of my heart Lord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Open the eyes of my heart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272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To see You high and lifted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Shining in the light of Your glory</a:t>
            </a:r>
          </a:p>
          <a:p>
            <a:r>
              <a:rPr lang="en-GB" sz="4000" dirty="0">
                <a:solidFill>
                  <a:schemeClr val="bg1"/>
                </a:solidFill>
              </a:rPr>
              <a:t>Pour out Your power and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we sing 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144799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Holy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r>
              <a:rPr lang="en-GB" sz="4000" dirty="0">
                <a:solidFill>
                  <a:schemeClr val="bg1"/>
                </a:solidFill>
              </a:rPr>
              <a:t> </a:t>
            </a:r>
            <a:r>
              <a:rPr lang="en-GB" sz="4000" dirty="0" err="1">
                <a:solidFill>
                  <a:schemeClr val="bg1"/>
                </a:solidFill>
              </a:rPr>
              <a:t>holy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want to see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96186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This Is Amazing Grace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Song # 6333821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Jeremy Riddle | Josh Farro | Phil Wickham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WC Music Corp. (Admin. by / Small Stone Media BV, Holland (Admin. in the UK/Eire by Song Solutions www.songsolutions.org))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Phil Wickham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Seems Like Music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Sing My Songs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78394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9027</TotalTime>
  <Words>1062</Words>
  <Application>Microsoft Office PowerPoint</Application>
  <PresentationFormat>On-screen Show (4:3)</PresentationFormat>
  <Paragraphs>191</Paragraphs>
  <Slides>41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478</cp:revision>
  <dcterms:created xsi:type="dcterms:W3CDTF">2019-09-23T12:06:27Z</dcterms:created>
  <dcterms:modified xsi:type="dcterms:W3CDTF">2024-04-27T23:12:09Z</dcterms:modified>
</cp:coreProperties>
</file>

<file path=docProps/thumbnail.jpeg>
</file>